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3140968"/>
            <a:ext cx="6629400" cy="1305266"/>
          </a:xfrm>
        </p:spPr>
        <p:txBody>
          <a:bodyPr/>
          <a:lstStyle/>
          <a:p>
            <a:r>
              <a:rPr lang="uk-UA" sz="3600" dirty="0" smtClean="0"/>
              <a:t>Поняття про прислів'я та приказки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668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Пареміографія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 algn="just"/>
            <a:r>
              <a:rPr lang="ru-RU" b="1" dirty="0" err="1"/>
              <a:t>П</a:t>
            </a:r>
            <a:r>
              <a:rPr lang="ru-RU" b="1" dirty="0" err="1" smtClean="0"/>
              <a:t>ареміографія</a:t>
            </a:r>
            <a:r>
              <a:rPr lang="ru-RU" b="1" dirty="0" smtClean="0"/>
              <a:t> </a:t>
            </a:r>
            <a:r>
              <a:rPr lang="ru-RU" b="1" dirty="0"/>
              <a:t>—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фольклору, яка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 smtClean="0"/>
              <a:t>найкоротші</a:t>
            </a:r>
            <a:r>
              <a:rPr lang="ru-RU" dirty="0" smtClean="0"/>
              <a:t> </a:t>
            </a:r>
            <a:r>
              <a:rPr lang="ru-RU" dirty="0" err="1"/>
              <a:t>жанри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образній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відтворюють</a:t>
            </a:r>
            <a:r>
              <a:rPr lang="ru-RU" dirty="0"/>
              <a:t> </a:t>
            </a:r>
            <a:r>
              <a:rPr lang="ru-RU" dirty="0" err="1"/>
              <a:t>найістотніші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і </a:t>
            </a:r>
            <a:r>
              <a:rPr lang="ru-RU" dirty="0" err="1"/>
              <a:t>реалії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: </a:t>
            </a:r>
            <a:r>
              <a:rPr lang="ru-RU" dirty="0" err="1"/>
              <a:t>прислів’я</a:t>
            </a:r>
            <a:r>
              <a:rPr lang="ru-RU" dirty="0"/>
              <a:t>, </a:t>
            </a:r>
            <a:r>
              <a:rPr lang="ru-RU" dirty="0" err="1"/>
              <a:t>приказки</a:t>
            </a:r>
            <a:r>
              <a:rPr lang="ru-RU" dirty="0"/>
              <a:t> (</a:t>
            </a:r>
            <a:r>
              <a:rPr lang="ru-RU" dirty="0" err="1"/>
              <a:t>приповідки</a:t>
            </a:r>
            <a:r>
              <a:rPr lang="ru-RU" dirty="0"/>
              <a:t>)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жанрові</a:t>
            </a:r>
            <a:r>
              <a:rPr lang="ru-RU" dirty="0"/>
              <a:t> </a:t>
            </a:r>
            <a:r>
              <a:rPr lang="ru-RU" dirty="0" err="1"/>
              <a:t>різновиди</a:t>
            </a:r>
            <a:r>
              <a:rPr lang="ru-RU" dirty="0"/>
              <a:t> — </a:t>
            </a:r>
            <a:r>
              <a:rPr lang="ru-RU" dirty="0" err="1"/>
              <a:t>вітання</a:t>
            </a:r>
            <a:r>
              <a:rPr lang="ru-RU" dirty="0"/>
              <a:t>, </a:t>
            </a:r>
            <a:r>
              <a:rPr lang="ru-RU" dirty="0" err="1"/>
              <a:t>побажання</a:t>
            </a:r>
            <a:r>
              <a:rPr lang="ru-RU" dirty="0"/>
              <a:t>, </a:t>
            </a:r>
            <a:r>
              <a:rPr lang="ru-RU" dirty="0" err="1"/>
              <a:t>прокльони</a:t>
            </a:r>
            <a:r>
              <a:rPr lang="ru-RU" dirty="0"/>
              <a:t>, </a:t>
            </a:r>
            <a:r>
              <a:rPr lang="ru-RU" dirty="0" err="1"/>
              <a:t>порівняння</a:t>
            </a:r>
            <a:r>
              <a:rPr lang="ru-RU" dirty="0"/>
              <a:t>, </a:t>
            </a:r>
            <a:r>
              <a:rPr lang="ru-RU" dirty="0" err="1"/>
              <a:t>прикмети</a:t>
            </a:r>
            <a:r>
              <a:rPr lang="ru-RU" dirty="0"/>
              <a:t>, </a:t>
            </a:r>
            <a:r>
              <a:rPr lang="ru-RU" dirty="0" err="1"/>
              <a:t>каламбури</a:t>
            </a:r>
            <a:r>
              <a:rPr lang="ru-RU" dirty="0"/>
              <a:t>, </a:t>
            </a:r>
            <a:r>
              <a:rPr lang="ru-RU" dirty="0" err="1"/>
              <a:t>тости</a:t>
            </a:r>
            <a:r>
              <a:rPr lang="ru-RU" dirty="0"/>
              <a:t>. </a:t>
            </a:r>
            <a:endParaRPr lang="ru-RU" dirty="0" smtClean="0"/>
          </a:p>
          <a:p>
            <a:pPr marL="0" indent="355600" algn="just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словесні</a:t>
            </a:r>
            <a:r>
              <a:rPr lang="ru-RU" dirty="0"/>
              <a:t> </a:t>
            </a:r>
            <a:r>
              <a:rPr lang="ru-RU" dirty="0" err="1"/>
              <a:t>мініатюри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закріпились</a:t>
            </a:r>
            <a:r>
              <a:rPr lang="ru-RU" dirty="0"/>
              <a:t> як </a:t>
            </a:r>
            <a:r>
              <a:rPr lang="ru-RU" dirty="0" err="1"/>
              <a:t>своєрідні</a:t>
            </a:r>
            <a:r>
              <a:rPr lang="ru-RU" dirty="0"/>
              <a:t> </a:t>
            </a:r>
            <a:r>
              <a:rPr lang="ru-RU" dirty="0" err="1"/>
              <a:t>усталені</a:t>
            </a:r>
            <a:r>
              <a:rPr lang="ru-RU" dirty="0"/>
              <a:t> </a:t>
            </a:r>
            <a:r>
              <a:rPr lang="ru-RU" dirty="0" err="1"/>
              <a:t>формули</a:t>
            </a:r>
            <a:r>
              <a:rPr lang="ru-RU" dirty="0"/>
              <a:t>, </a:t>
            </a:r>
            <a:r>
              <a:rPr lang="ru-RU" dirty="0" err="1"/>
              <a:t>образні</a:t>
            </a:r>
            <a:r>
              <a:rPr lang="ru-RU" dirty="0"/>
              <a:t> </a:t>
            </a:r>
            <a:r>
              <a:rPr lang="ru-RU" dirty="0" err="1"/>
              <a:t>кліше</a:t>
            </a:r>
            <a:r>
              <a:rPr lang="ru-RU" dirty="0"/>
              <a:t>. </a:t>
            </a:r>
            <a:r>
              <a:rPr lang="ru-RU" dirty="0" err="1"/>
              <a:t>Побутуючи</a:t>
            </a:r>
            <a:r>
              <a:rPr lang="ru-RU" dirty="0"/>
              <a:t>, </a:t>
            </a:r>
            <a:r>
              <a:rPr lang="ru-RU" dirty="0" err="1"/>
              <a:t>частина</a:t>
            </a:r>
            <a:r>
              <a:rPr lang="ru-RU" dirty="0"/>
              <a:t> з них </a:t>
            </a:r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первісне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набула</a:t>
            </a:r>
            <a:r>
              <a:rPr lang="ru-RU" dirty="0"/>
              <a:t> нового,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сенсу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56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363272" cy="107641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5600" algn="just"/>
            <a:r>
              <a:rPr lang="ru-RU" dirty="0"/>
              <a:t> </a:t>
            </a:r>
            <a:r>
              <a:rPr lang="ru-RU" sz="2800" dirty="0" err="1"/>
              <a:t>Прислів’я</a:t>
            </a:r>
            <a:r>
              <a:rPr lang="ru-RU" sz="2800" dirty="0"/>
              <a:t> і </a:t>
            </a:r>
            <a:r>
              <a:rPr lang="ru-RU" sz="2800" dirty="0" err="1"/>
              <a:t>приказки</a:t>
            </a:r>
            <a:r>
              <a:rPr lang="ru-RU" sz="2800" dirty="0"/>
              <a:t> —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стійкі</a:t>
            </a:r>
            <a:r>
              <a:rPr lang="ru-RU" sz="2800" dirty="0"/>
              <a:t> </a:t>
            </a:r>
            <a:r>
              <a:rPr lang="ru-RU" sz="2800" dirty="0" err="1"/>
              <a:t>афористичні</a:t>
            </a:r>
            <a:r>
              <a:rPr lang="ru-RU" sz="2800" dirty="0"/>
              <a:t> </a:t>
            </a:r>
            <a:r>
              <a:rPr lang="ru-RU" sz="2800" dirty="0" err="1"/>
              <a:t>вислови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у </a:t>
            </a:r>
            <a:r>
              <a:rPr lang="ru-RU" sz="2800" dirty="0" err="1"/>
              <a:t>стислій</a:t>
            </a:r>
            <a:r>
              <a:rPr lang="ru-RU" sz="2800" dirty="0"/>
              <a:t>, </a:t>
            </a:r>
            <a:r>
              <a:rPr lang="ru-RU" sz="2800" dirty="0" err="1"/>
              <a:t>точній</a:t>
            </a:r>
            <a:r>
              <a:rPr lang="ru-RU" sz="2800" dirty="0"/>
              <a:t> </a:t>
            </a:r>
            <a:r>
              <a:rPr lang="ru-RU" sz="2800" dirty="0" err="1"/>
              <a:t>формі</a:t>
            </a:r>
            <a:r>
              <a:rPr lang="ru-RU" sz="2800" dirty="0"/>
              <a:t> </a:t>
            </a:r>
            <a:r>
              <a:rPr lang="ru-RU" sz="2800" dirty="0" err="1"/>
              <a:t>висловлюють</a:t>
            </a:r>
            <a:r>
              <a:rPr lang="ru-RU" sz="2800" dirty="0"/>
              <a:t> думку про </a:t>
            </a:r>
            <a:r>
              <a:rPr lang="ru-RU" sz="2800" dirty="0" err="1"/>
              <a:t>певні</a:t>
            </a:r>
            <a:r>
              <a:rPr lang="ru-RU" sz="2800" dirty="0"/>
              <a:t> </a:t>
            </a:r>
            <a:r>
              <a:rPr lang="ru-RU" sz="2800" dirty="0" err="1"/>
              <a:t>життєві</a:t>
            </a:r>
            <a:r>
              <a:rPr lang="ru-RU" sz="2800" dirty="0"/>
              <a:t> </a:t>
            </a:r>
            <a:r>
              <a:rPr lang="ru-RU" sz="2800" dirty="0" err="1"/>
              <a:t>явища</a:t>
            </a:r>
            <a:r>
              <a:rPr lang="ru-RU" sz="2800" dirty="0"/>
              <a:t>, </a:t>
            </a:r>
            <a:r>
              <a:rPr lang="ru-RU" sz="2800" dirty="0" err="1"/>
              <a:t>реали</a:t>
            </a:r>
            <a:r>
              <a:rPr lang="ru-RU" sz="2800" dirty="0"/>
              <a:t> </a:t>
            </a:r>
            <a:r>
              <a:rPr lang="ru-RU" sz="2800" dirty="0" err="1"/>
              <a:t>дійсності</a:t>
            </a:r>
            <a:r>
              <a:rPr lang="ru-RU" sz="2800" dirty="0"/>
              <a:t>, </a:t>
            </a:r>
            <a:r>
              <a:rPr lang="ru-RU" sz="2800" dirty="0" err="1"/>
              <a:t>людські</a:t>
            </a:r>
            <a:r>
              <a:rPr lang="ru-RU" sz="2800" dirty="0"/>
              <a:t> </a:t>
            </a:r>
            <a:r>
              <a:rPr lang="ru-RU" sz="2800" dirty="0" err="1"/>
              <a:t>риси</a:t>
            </a:r>
            <a:r>
              <a:rPr lang="ru-RU" sz="2800" dirty="0"/>
              <a:t>, </a:t>
            </a:r>
            <a:r>
              <a:rPr lang="ru-RU" sz="2800" dirty="0" err="1"/>
              <a:t>вчинки</a:t>
            </a:r>
            <a:r>
              <a:rPr lang="ru-RU" sz="2800" dirty="0"/>
              <a:t> </a:t>
            </a:r>
            <a:r>
              <a:rPr lang="ru-RU" sz="2800" dirty="0" smtClean="0"/>
              <a:t>та </a:t>
            </a:r>
            <a:r>
              <a:rPr lang="ru-RU" sz="2800" dirty="0" err="1" smtClean="0"/>
              <a:t>ін</a:t>
            </a:r>
            <a:r>
              <a:rPr lang="ru-RU" sz="2800" dirty="0" smtClean="0"/>
              <a:t>. </a:t>
            </a:r>
            <a:r>
              <a:rPr lang="ru-RU" sz="2800" dirty="0"/>
              <a:t>у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характерних</a:t>
            </a:r>
            <a:r>
              <a:rPr lang="ru-RU" sz="2800" dirty="0"/>
              <a:t> і </a:t>
            </a:r>
            <a:r>
              <a:rPr lang="ru-RU" sz="2800" dirty="0" err="1"/>
              <a:t>специфічних</a:t>
            </a:r>
            <a:r>
              <a:rPr lang="ru-RU" sz="2800" dirty="0"/>
              <a:t> </a:t>
            </a:r>
            <a:r>
              <a:rPr lang="ru-RU" sz="2800" dirty="0" err="1"/>
              <a:t>ознаках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355600" algn="just"/>
            <a:r>
              <a:rPr lang="ru-RU" sz="2800" dirty="0" err="1"/>
              <a:t>Відносячись</a:t>
            </a:r>
            <a:r>
              <a:rPr lang="ru-RU" sz="2800" dirty="0"/>
              <a:t> до одного жанру, </a:t>
            </a:r>
            <a:r>
              <a:rPr lang="ru-RU" sz="2800" dirty="0" err="1"/>
              <a:t>прислів’я</a:t>
            </a:r>
            <a:r>
              <a:rPr lang="ru-RU" sz="2800" dirty="0"/>
              <a:t> і </a:t>
            </a:r>
            <a:r>
              <a:rPr lang="ru-RU" sz="2800" dirty="0" err="1"/>
              <a:t>приказки</a:t>
            </a:r>
            <a:r>
              <a:rPr lang="ru-RU" sz="2800" dirty="0"/>
              <a:t> </a:t>
            </a:r>
            <a:r>
              <a:rPr lang="ru-RU" sz="2800" dirty="0" err="1"/>
              <a:t>відрізняються</a:t>
            </a:r>
            <a:r>
              <a:rPr lang="ru-RU" sz="2800" dirty="0"/>
              <a:t> </a:t>
            </a:r>
            <a:r>
              <a:rPr lang="ru-RU" sz="2800" dirty="0" err="1"/>
              <a:t>певними</a:t>
            </a:r>
            <a:r>
              <a:rPr lang="ru-RU" sz="2800" dirty="0"/>
              <a:t> </a:t>
            </a:r>
            <a:r>
              <a:rPr lang="ru-RU" sz="2800" dirty="0" err="1"/>
              <a:t>структурними</a:t>
            </a:r>
            <a:r>
              <a:rPr lang="ru-RU" sz="2800" dirty="0"/>
              <a:t> </a:t>
            </a:r>
            <a:r>
              <a:rPr lang="ru-RU" sz="2800" dirty="0" err="1"/>
              <a:t>особливостями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82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 </a:t>
            </a:r>
            <a:r>
              <a:rPr lang="uk-UA" dirty="0"/>
              <a:t>про </a:t>
            </a:r>
            <a:r>
              <a:rPr lang="uk-UA" dirty="0" smtClean="0"/>
              <a:t>Прислів’я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55600" algn="just"/>
            <a:r>
              <a:rPr lang="ru-RU" sz="2600" b="1" dirty="0" err="1"/>
              <a:t>Прислів’я</a:t>
            </a:r>
            <a:r>
              <a:rPr lang="ru-RU" sz="2600" b="1" dirty="0"/>
              <a:t> —</a:t>
            </a:r>
            <a:r>
              <a:rPr lang="ru-RU" sz="2600" dirty="0"/>
              <a:t> довершений за </a:t>
            </a:r>
            <a:r>
              <a:rPr lang="ru-RU" sz="2600" dirty="0" err="1"/>
              <a:t>змістом</a:t>
            </a:r>
            <a:r>
              <a:rPr lang="ru-RU" sz="2600" dirty="0"/>
              <a:t> </a:t>
            </a:r>
            <a:r>
              <a:rPr lang="ru-RU" sz="2600" dirty="0" err="1"/>
              <a:t>вислів</a:t>
            </a:r>
            <a:r>
              <a:rPr lang="ru-RU" sz="2600" dirty="0"/>
              <a:t>, </a:t>
            </a:r>
            <a:r>
              <a:rPr lang="ru-RU" sz="2600" dirty="0" err="1"/>
              <a:t>який</a:t>
            </a:r>
            <a:r>
              <a:rPr lang="ru-RU" sz="2600" dirty="0"/>
              <a:t> становить </a:t>
            </a:r>
            <a:r>
              <a:rPr lang="ru-RU" sz="2600" dirty="0" err="1"/>
              <a:t>граматично</a:t>
            </a:r>
            <a:r>
              <a:rPr lang="ru-RU" sz="2600" dirty="0"/>
              <a:t> й </a:t>
            </a:r>
            <a:r>
              <a:rPr lang="ru-RU" sz="2600" dirty="0" err="1"/>
              <a:t>інтонаційно</a:t>
            </a:r>
            <a:r>
              <a:rPr lang="ru-RU" sz="2600" dirty="0"/>
              <a:t> </a:t>
            </a:r>
            <a:r>
              <a:rPr lang="ru-RU" sz="2600" dirty="0" err="1"/>
              <a:t>оформлене</a:t>
            </a:r>
            <a:r>
              <a:rPr lang="ru-RU" sz="2600" dirty="0"/>
              <a:t> </a:t>
            </a:r>
            <a:r>
              <a:rPr lang="ru-RU" sz="2600" dirty="0" err="1"/>
              <a:t>судження</a:t>
            </a:r>
            <a:r>
              <a:rPr lang="ru-RU" sz="2600" dirty="0"/>
              <a:t>, як правило, у </a:t>
            </a:r>
            <a:r>
              <a:rPr lang="ru-RU" sz="2600" dirty="0" err="1"/>
              <a:t>формі</a:t>
            </a:r>
            <a:r>
              <a:rPr lang="ru-RU" sz="2600" dirty="0"/>
              <a:t> складного </a:t>
            </a:r>
            <a:r>
              <a:rPr lang="ru-RU" sz="2600" dirty="0" err="1"/>
              <a:t>речення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має</a:t>
            </a:r>
            <a:r>
              <a:rPr lang="ru-RU" sz="2600" dirty="0"/>
              <a:t> </a:t>
            </a:r>
            <a:r>
              <a:rPr lang="ru-RU" sz="2600" dirty="0" err="1"/>
              <a:t>двочленну</a:t>
            </a:r>
            <a:r>
              <a:rPr lang="ru-RU" sz="2600" dirty="0"/>
              <a:t> структуру: </a:t>
            </a:r>
            <a:r>
              <a:rPr lang="ru-RU" sz="2600" i="1" dirty="0"/>
              <a:t>«</a:t>
            </a:r>
            <a:r>
              <a:rPr lang="ru-RU" sz="2600" i="1" dirty="0" err="1"/>
              <a:t>Поженешся</a:t>
            </a:r>
            <a:r>
              <a:rPr lang="ru-RU" sz="2600" i="1" dirty="0"/>
              <a:t> за </a:t>
            </a:r>
            <a:r>
              <a:rPr lang="ru-RU" sz="2600" i="1" dirty="0" err="1"/>
              <a:t>двома</a:t>
            </a:r>
            <a:r>
              <a:rPr lang="ru-RU" sz="2600" i="1" dirty="0"/>
              <a:t> </a:t>
            </a:r>
            <a:r>
              <a:rPr lang="ru-RU" sz="2600" i="1" dirty="0" err="1"/>
              <a:t>зайцями</a:t>
            </a:r>
            <a:r>
              <a:rPr lang="ru-RU" sz="2600" i="1" dirty="0"/>
              <a:t> — </a:t>
            </a:r>
            <a:r>
              <a:rPr lang="ru-RU" sz="2600" i="1" dirty="0" err="1"/>
              <a:t>жодного</a:t>
            </a:r>
            <a:r>
              <a:rPr lang="ru-RU" sz="2600" i="1" dirty="0"/>
              <a:t> не </a:t>
            </a:r>
            <a:r>
              <a:rPr lang="ru-RU" sz="2600" i="1" dirty="0" err="1"/>
              <a:t>здоженеш</a:t>
            </a:r>
            <a:r>
              <a:rPr lang="ru-RU" sz="2600" i="1" dirty="0"/>
              <a:t>». </a:t>
            </a:r>
            <a:r>
              <a:rPr lang="ru-RU" sz="2600" dirty="0"/>
              <a:t>За </a:t>
            </a:r>
            <a:r>
              <a:rPr lang="ru-RU" sz="2600" dirty="0" err="1"/>
              <a:t>визначенням</a:t>
            </a:r>
            <a:r>
              <a:rPr lang="ru-RU" sz="2600" dirty="0"/>
              <a:t> В. Даля, </a:t>
            </a:r>
            <a:r>
              <a:rPr lang="ru-RU" sz="2600" dirty="0" err="1"/>
              <a:t>прислів’я</a:t>
            </a:r>
            <a:r>
              <a:rPr lang="ru-RU" sz="2600" dirty="0"/>
              <a:t> — </a:t>
            </a:r>
            <a:r>
              <a:rPr lang="ru-RU" sz="2600" dirty="0" err="1"/>
              <a:t>це</a:t>
            </a:r>
            <a:r>
              <a:rPr lang="ru-RU" sz="2600" dirty="0"/>
              <a:t> коротка притча, в </a:t>
            </a:r>
            <a:r>
              <a:rPr lang="ru-RU" sz="2600" dirty="0" err="1"/>
              <a:t>якій</a:t>
            </a:r>
            <a:r>
              <a:rPr lang="ru-RU" sz="2600" dirty="0"/>
              <a:t> </a:t>
            </a:r>
            <a:r>
              <a:rPr lang="ru-RU" sz="2600" dirty="0" err="1"/>
              <a:t>висловлено</a:t>
            </a:r>
            <a:r>
              <a:rPr lang="ru-RU" sz="2600" dirty="0"/>
              <a:t> </a:t>
            </a:r>
            <a:r>
              <a:rPr lang="ru-RU" sz="2600" dirty="0" err="1"/>
              <a:t>судження</a:t>
            </a:r>
            <a:r>
              <a:rPr lang="ru-RU" sz="2600" dirty="0"/>
              <a:t>, </a:t>
            </a:r>
            <a:r>
              <a:rPr lang="ru-RU" sz="2600" dirty="0" err="1"/>
              <a:t>присуд</a:t>
            </a:r>
            <a:r>
              <a:rPr lang="ru-RU" sz="2600" dirty="0"/>
              <a:t>, </a:t>
            </a:r>
            <a:r>
              <a:rPr lang="ru-RU" sz="2600" dirty="0" err="1"/>
              <a:t>повчання</a:t>
            </a:r>
            <a:r>
              <a:rPr lang="ru-RU" sz="2600" dirty="0" smtClean="0"/>
              <a:t>.</a:t>
            </a:r>
          </a:p>
          <a:p>
            <a:pPr marL="0" indent="355600" algn="just"/>
            <a:r>
              <a:rPr lang="ru-RU" sz="2600" dirty="0" err="1"/>
              <a:t>Прислів’ям</a:t>
            </a:r>
            <a:r>
              <a:rPr lang="ru-RU" sz="2600" dirty="0"/>
              <a:t> </a:t>
            </a:r>
            <a:r>
              <a:rPr lang="ru-RU" sz="2600" dirty="0" err="1"/>
              <a:t>властиве</a:t>
            </a:r>
            <a:r>
              <a:rPr lang="ru-RU" sz="2600" dirty="0"/>
              <a:t> </a:t>
            </a:r>
            <a:r>
              <a:rPr lang="ru-RU" sz="2600" dirty="0" err="1"/>
              <a:t>повне</a:t>
            </a:r>
            <a:r>
              <a:rPr lang="ru-RU" sz="2600" dirty="0"/>
              <a:t> </a:t>
            </a:r>
            <a:r>
              <a:rPr lang="ru-RU" sz="2600" dirty="0" err="1"/>
              <a:t>вираження</a:t>
            </a:r>
            <a:r>
              <a:rPr lang="ru-RU" sz="2600" dirty="0"/>
              <a:t> думки: </a:t>
            </a:r>
            <a:r>
              <a:rPr lang="ru-RU" sz="2600" i="1" dirty="0" smtClean="0"/>
              <a:t>«Кров </a:t>
            </a:r>
            <a:r>
              <a:rPr lang="ru-RU" sz="2600" i="1" dirty="0" err="1"/>
              <a:t>людська</a:t>
            </a:r>
            <a:r>
              <a:rPr lang="ru-RU" sz="2600" i="1" dirty="0"/>
              <a:t> — не </a:t>
            </a:r>
            <a:r>
              <a:rPr lang="ru-RU" sz="2600" i="1" dirty="0" err="1"/>
              <a:t>водиця</a:t>
            </a:r>
            <a:r>
              <a:rPr lang="ru-RU" sz="2600" i="1" dirty="0"/>
              <a:t>, </a:t>
            </a:r>
            <a:r>
              <a:rPr lang="ru-RU" sz="2600" i="1" dirty="0" err="1"/>
              <a:t>проливати</a:t>
            </a:r>
            <a:r>
              <a:rPr lang="ru-RU" sz="2600" i="1" dirty="0"/>
              <a:t> не годиться. Моя хата </a:t>
            </a:r>
            <a:r>
              <a:rPr lang="ru-RU" sz="2600" i="1" dirty="0" err="1"/>
              <a:t>скраю</a:t>
            </a:r>
            <a:r>
              <a:rPr lang="ru-RU" sz="2600" i="1" dirty="0"/>
              <a:t> — я </a:t>
            </a:r>
            <a:r>
              <a:rPr lang="ru-RU" sz="2600" i="1" dirty="0" err="1"/>
              <a:t>нічого</a:t>
            </a:r>
            <a:r>
              <a:rPr lang="ru-RU" sz="2600" i="1" dirty="0"/>
              <a:t> не знаю. Баба з воза </a:t>
            </a:r>
            <a:r>
              <a:rPr lang="ru-RU" sz="2600" i="1" dirty="0" smtClean="0"/>
              <a:t>— </a:t>
            </a:r>
            <a:r>
              <a:rPr lang="ru-RU" sz="2600" i="1" dirty="0" err="1" smtClean="0"/>
              <a:t>кобилі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легше</a:t>
            </a:r>
            <a:r>
              <a:rPr lang="ru-RU" sz="2600" i="1" dirty="0" smtClean="0"/>
              <a:t>».</a:t>
            </a:r>
            <a:endParaRPr lang="ru-RU" sz="2600" i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9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 про приказки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55600" algn="just"/>
            <a:r>
              <a:rPr lang="ru-RU" sz="2800" b="1" dirty="0" err="1" smtClean="0"/>
              <a:t>Приказка</a:t>
            </a:r>
            <a:r>
              <a:rPr lang="ru-RU" sz="2800" b="1" dirty="0" smtClean="0"/>
              <a:t> </a:t>
            </a:r>
            <a:r>
              <a:rPr lang="ru-RU" sz="2800" b="1" dirty="0"/>
              <a:t>—</a:t>
            </a:r>
            <a:r>
              <a:rPr lang="ru-RU" sz="2800" dirty="0"/>
              <a:t>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образний</a:t>
            </a:r>
            <a:r>
              <a:rPr lang="ru-RU" sz="2800" dirty="0"/>
              <a:t> </a:t>
            </a:r>
            <a:r>
              <a:rPr lang="ru-RU" sz="2800" dirty="0" err="1"/>
              <a:t>вислів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мовний</a:t>
            </a:r>
            <a:r>
              <a:rPr lang="ru-RU" sz="2800" dirty="0"/>
              <a:t> </a:t>
            </a:r>
            <a:r>
              <a:rPr lang="ru-RU" sz="2800" dirty="0" err="1"/>
              <a:t>зворот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влучно</a:t>
            </a:r>
            <a:r>
              <a:rPr lang="ru-RU" sz="2800" dirty="0"/>
              <a:t> </a:t>
            </a:r>
            <a:r>
              <a:rPr lang="ru-RU" sz="2800" dirty="0" err="1"/>
              <a:t>характеризує</a:t>
            </a:r>
            <a:r>
              <a:rPr lang="ru-RU" sz="2800" dirty="0"/>
              <a:t> </a:t>
            </a:r>
            <a:r>
              <a:rPr lang="ru-RU" sz="2800" dirty="0" err="1"/>
              <a:t>людину</a:t>
            </a:r>
            <a:r>
              <a:rPr lang="ru-RU" sz="2800" dirty="0"/>
              <a:t>,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вчинки</a:t>
            </a:r>
            <a:r>
              <a:rPr lang="ru-RU" sz="2800" dirty="0"/>
              <a:t>, </a:t>
            </a:r>
            <a:r>
              <a:rPr lang="ru-RU" sz="2800" dirty="0" err="1"/>
              <a:t>явища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, </a:t>
            </a:r>
            <a:r>
              <a:rPr lang="ru-RU" sz="2800" dirty="0"/>
              <a:t>і є </a:t>
            </a:r>
            <a:r>
              <a:rPr lang="ru-RU" sz="2800" dirty="0" err="1"/>
              <a:t>елементом</a:t>
            </a:r>
            <a:r>
              <a:rPr lang="ru-RU" sz="2800" dirty="0"/>
              <a:t> </a:t>
            </a:r>
            <a:r>
              <a:rPr lang="ru-RU" sz="2800" dirty="0" err="1"/>
              <a:t>ширшого</a:t>
            </a:r>
            <a:r>
              <a:rPr lang="ru-RU" sz="2800" dirty="0"/>
              <a:t> </a:t>
            </a:r>
            <a:r>
              <a:rPr lang="ru-RU" sz="2800" dirty="0" err="1"/>
              <a:t>судження</a:t>
            </a:r>
            <a:r>
              <a:rPr lang="ru-RU" sz="2800" dirty="0"/>
              <a:t>: </a:t>
            </a:r>
            <a:r>
              <a:rPr lang="ru-RU" sz="2800" i="1" dirty="0"/>
              <a:t>«</a:t>
            </a:r>
            <a:r>
              <a:rPr lang="ru-RU" sz="2800" i="1" dirty="0" err="1"/>
              <a:t>Гнатися</a:t>
            </a:r>
            <a:r>
              <a:rPr lang="ru-RU" sz="2800" i="1" dirty="0"/>
              <a:t> за </a:t>
            </a:r>
            <a:r>
              <a:rPr lang="ru-RU" sz="2800" i="1" dirty="0" err="1"/>
              <a:t>двома</a:t>
            </a:r>
            <a:r>
              <a:rPr lang="ru-RU" sz="2800" i="1" dirty="0"/>
              <a:t> </a:t>
            </a:r>
            <a:r>
              <a:rPr lang="ru-RU" sz="2800" i="1" dirty="0" err="1"/>
              <a:t>зайцями</a:t>
            </a:r>
            <a:r>
              <a:rPr lang="ru-RU" sz="2800" i="1" dirty="0"/>
              <a:t>». </a:t>
            </a:r>
            <a:r>
              <a:rPr lang="ru-RU" sz="2800" dirty="0" err="1"/>
              <a:t>Приказка</a:t>
            </a:r>
            <a:r>
              <a:rPr lang="ru-RU" sz="2800" dirty="0"/>
              <a:t>, за Далем, —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простий</a:t>
            </a:r>
            <a:r>
              <a:rPr lang="ru-RU" sz="2800" dirty="0"/>
              <a:t> </a:t>
            </a:r>
            <a:r>
              <a:rPr lang="ru-RU" sz="2800" dirty="0" err="1"/>
              <a:t>вислів</a:t>
            </a:r>
            <a:r>
              <a:rPr lang="ru-RU" sz="2800" dirty="0"/>
              <a:t> без </a:t>
            </a:r>
            <a:r>
              <a:rPr lang="ru-RU" sz="2800" dirty="0" err="1"/>
              <a:t>притчі</a:t>
            </a:r>
            <a:r>
              <a:rPr lang="ru-RU" sz="2800" dirty="0"/>
              <a:t>, без </a:t>
            </a:r>
            <a:r>
              <a:rPr lang="ru-RU" sz="2800" dirty="0" err="1"/>
              <a:t>судження</a:t>
            </a:r>
            <a:r>
              <a:rPr lang="ru-RU" sz="2800" dirty="0"/>
              <a:t>, без </a:t>
            </a:r>
            <a:r>
              <a:rPr lang="ru-RU" sz="2800" dirty="0" err="1"/>
              <a:t>висновку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355600" algn="just"/>
            <a:r>
              <a:rPr lang="ru-RU" sz="2800" dirty="0" err="1" smtClean="0"/>
              <a:t>Приказка</a:t>
            </a:r>
            <a:r>
              <a:rPr lang="ru-RU" sz="2800" dirty="0" smtClean="0"/>
              <a:t> </a:t>
            </a:r>
            <a:r>
              <a:rPr lang="ru-RU" sz="2800" dirty="0" err="1"/>
              <a:t>висловлює</a:t>
            </a:r>
            <a:r>
              <a:rPr lang="ru-RU" sz="2800" dirty="0"/>
              <a:t> думку </a:t>
            </a:r>
            <a:r>
              <a:rPr lang="ru-RU" sz="2800" dirty="0" err="1"/>
              <a:t>неповно</a:t>
            </a:r>
            <a:r>
              <a:rPr lang="ru-RU" sz="2800" dirty="0"/>
              <a:t>, часто є </a:t>
            </a:r>
            <a:r>
              <a:rPr lang="ru-RU" sz="2800" dirty="0" err="1"/>
              <a:t>частиною</a:t>
            </a:r>
            <a:r>
              <a:rPr lang="ru-RU" sz="2800" dirty="0"/>
              <a:t> </a:t>
            </a:r>
            <a:r>
              <a:rPr lang="ru-RU" sz="2800" dirty="0" err="1" smtClean="0"/>
              <a:t>прислів’я</a:t>
            </a:r>
            <a:r>
              <a:rPr lang="ru-RU" sz="2800" dirty="0"/>
              <a:t>: </a:t>
            </a:r>
            <a:r>
              <a:rPr lang="ru-RU" sz="2800" dirty="0" smtClean="0"/>
              <a:t>«</a:t>
            </a:r>
            <a:r>
              <a:rPr lang="ru-RU" sz="2800" i="1" dirty="0" smtClean="0"/>
              <a:t>Кров </a:t>
            </a:r>
            <a:r>
              <a:rPr lang="ru-RU" sz="2800" i="1" dirty="0" err="1"/>
              <a:t>людська</a:t>
            </a:r>
            <a:r>
              <a:rPr lang="ru-RU" sz="2800" i="1" dirty="0"/>
              <a:t> — не </a:t>
            </a:r>
            <a:r>
              <a:rPr lang="ru-RU" sz="2800" i="1" dirty="0" err="1"/>
              <a:t>водиця</a:t>
            </a:r>
            <a:r>
              <a:rPr lang="ru-RU" sz="2800" i="1" dirty="0"/>
              <a:t>. </a:t>
            </a:r>
            <a:r>
              <a:rPr lang="ru-RU" sz="2800" i="1" dirty="0" smtClean="0"/>
              <a:t>Моя </a:t>
            </a:r>
            <a:r>
              <a:rPr lang="ru-RU" sz="2800" i="1" dirty="0"/>
              <a:t>хата </a:t>
            </a:r>
            <a:r>
              <a:rPr lang="ru-RU" sz="2800" i="1" dirty="0" err="1"/>
              <a:t>скраю</a:t>
            </a:r>
            <a:r>
              <a:rPr lang="ru-RU" sz="2800" i="1" dirty="0"/>
              <a:t>. Баба з </a:t>
            </a:r>
            <a:r>
              <a:rPr lang="ru-RU" sz="2800" i="1" dirty="0" smtClean="0"/>
              <a:t>воза». </a:t>
            </a:r>
            <a:endParaRPr lang="ru-RU" sz="2800" i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2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Збирання</a:t>
            </a:r>
            <a:r>
              <a:rPr lang="ru-RU" dirty="0"/>
              <a:t> </a:t>
            </a:r>
            <a:r>
              <a:rPr lang="ru-RU" dirty="0" err="1" smtClean="0"/>
              <a:t>прислів’їв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приказок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 algn="just"/>
            <a:r>
              <a:rPr lang="ru-RU" sz="2600" dirty="0" err="1"/>
              <a:t>Перші</a:t>
            </a:r>
            <a:r>
              <a:rPr lang="ru-RU" sz="2600" dirty="0"/>
              <a:t> </a:t>
            </a:r>
            <a:r>
              <a:rPr lang="ru-RU" sz="2600" dirty="0" err="1"/>
              <a:t>збірники</a:t>
            </a:r>
            <a:r>
              <a:rPr lang="ru-RU" sz="2600" dirty="0"/>
              <a:t> </a:t>
            </a:r>
            <a:r>
              <a:rPr lang="ru-RU" sz="2600" dirty="0" err="1"/>
              <a:t>прислів’їв</a:t>
            </a:r>
            <a:r>
              <a:rPr lang="ru-RU" sz="2600" dirty="0"/>
              <a:t> та </a:t>
            </a:r>
            <a:r>
              <a:rPr lang="ru-RU" sz="2600" dirty="0" err="1"/>
              <a:t>приказок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дійшли</a:t>
            </a:r>
            <a:r>
              <a:rPr lang="ru-RU" sz="2600" dirty="0"/>
              <a:t> до </a:t>
            </a:r>
            <a:r>
              <a:rPr lang="ru-RU" sz="2600" dirty="0" err="1"/>
              <a:t>нашого</a:t>
            </a:r>
            <a:r>
              <a:rPr lang="ru-RU" sz="2600" dirty="0"/>
              <a:t> часу, </a:t>
            </a:r>
            <a:r>
              <a:rPr lang="ru-RU" sz="2600" dirty="0" err="1"/>
              <a:t>з’явилися</a:t>
            </a:r>
            <a:r>
              <a:rPr lang="ru-RU" sz="2600" dirty="0"/>
              <a:t> в </a:t>
            </a:r>
            <a:r>
              <a:rPr lang="ru-RU" sz="2600" dirty="0" err="1"/>
              <a:t>другій</a:t>
            </a:r>
            <a:r>
              <a:rPr lang="ru-RU" sz="2600" dirty="0"/>
              <a:t> </a:t>
            </a:r>
            <a:r>
              <a:rPr lang="ru-RU" sz="2600" dirty="0" err="1"/>
              <a:t>половині</a:t>
            </a:r>
            <a:r>
              <a:rPr lang="ru-RU" sz="2600" dirty="0"/>
              <a:t> 17 ст., </a:t>
            </a:r>
            <a:r>
              <a:rPr lang="ru-RU" sz="2600" dirty="0" err="1"/>
              <a:t>хоча</a:t>
            </a:r>
            <a:r>
              <a:rPr lang="ru-RU" sz="2600" dirty="0"/>
              <a:t> в </a:t>
            </a:r>
            <a:r>
              <a:rPr lang="ru-RU" sz="2600" dirty="0" err="1"/>
              <a:t>науці</a:t>
            </a:r>
            <a:r>
              <a:rPr lang="ru-RU" sz="2600" dirty="0"/>
              <a:t> </a:t>
            </a:r>
            <a:r>
              <a:rPr lang="ru-RU" sz="2600" dirty="0" err="1"/>
              <a:t>існує</a:t>
            </a:r>
            <a:r>
              <a:rPr lang="ru-RU" sz="2600" dirty="0"/>
              <a:t> думка,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їм</a:t>
            </a:r>
            <a:r>
              <a:rPr lang="ru-RU" sz="2600" dirty="0"/>
              <a:t> передували </a:t>
            </a:r>
            <a:r>
              <a:rPr lang="ru-RU" sz="2600" dirty="0" err="1"/>
              <a:t>інші</a:t>
            </a:r>
            <a:r>
              <a:rPr lang="ru-RU" sz="2600" dirty="0"/>
              <a:t> </a:t>
            </a:r>
            <a:r>
              <a:rPr lang="ru-RU" sz="2600" dirty="0" err="1"/>
              <a:t>збірники</a:t>
            </a:r>
            <a:r>
              <a:rPr lang="ru-RU" sz="2600" dirty="0"/>
              <a:t> </a:t>
            </a:r>
            <a:r>
              <a:rPr lang="ru-RU" sz="2600" dirty="0" err="1"/>
              <a:t>малих</a:t>
            </a:r>
            <a:r>
              <a:rPr lang="ru-RU" sz="2600" dirty="0"/>
              <a:t> </a:t>
            </a:r>
            <a:r>
              <a:rPr lang="ru-RU" sz="2600" dirty="0" err="1"/>
              <a:t>жанрів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не </a:t>
            </a:r>
            <a:r>
              <a:rPr lang="ru-RU" sz="2600" dirty="0" err="1"/>
              <a:t>збереглися</a:t>
            </a:r>
            <a:r>
              <a:rPr lang="ru-RU" sz="2600" dirty="0"/>
              <a:t>. Одним </a:t>
            </a:r>
            <a:r>
              <a:rPr lang="ru-RU" sz="2600" dirty="0" err="1"/>
              <a:t>із</a:t>
            </a:r>
            <a:r>
              <a:rPr lang="ru-RU" sz="2600" dirty="0"/>
              <a:t> </a:t>
            </a:r>
            <a:r>
              <a:rPr lang="ru-RU" sz="2600" dirty="0" err="1"/>
              <a:t>тогочасних</a:t>
            </a:r>
            <a:r>
              <a:rPr lang="ru-RU" sz="2600" dirty="0"/>
              <a:t> </a:t>
            </a:r>
            <a:r>
              <a:rPr lang="ru-RU" sz="2600" dirty="0" err="1"/>
              <a:t>збирачів</a:t>
            </a:r>
            <a:r>
              <a:rPr lang="ru-RU" sz="2600" dirty="0"/>
              <a:t> </a:t>
            </a:r>
            <a:r>
              <a:rPr lang="ru-RU" sz="2600" dirty="0" err="1"/>
              <a:t>прислів’їв</a:t>
            </a:r>
            <a:r>
              <a:rPr lang="ru-RU" sz="2600" dirty="0"/>
              <a:t> </a:t>
            </a:r>
            <a:r>
              <a:rPr lang="ru-RU" sz="2600" dirty="0" err="1"/>
              <a:t>був</a:t>
            </a:r>
            <a:r>
              <a:rPr lang="ru-RU" sz="2600" dirty="0"/>
              <a:t> </a:t>
            </a:r>
            <a:r>
              <a:rPr lang="ru-RU" sz="2600" dirty="0" err="1"/>
              <a:t>відомий</a:t>
            </a:r>
            <a:r>
              <a:rPr lang="ru-RU" sz="2600" dirty="0"/>
              <a:t> </a:t>
            </a:r>
            <a:r>
              <a:rPr lang="ru-RU" sz="2600" dirty="0" err="1"/>
              <a:t>український</a:t>
            </a:r>
            <a:r>
              <a:rPr lang="ru-RU" sz="2600" dirty="0"/>
              <a:t> поет </a:t>
            </a:r>
            <a:r>
              <a:rPr lang="ru-RU" sz="2600" dirty="0" err="1"/>
              <a:t>другої</a:t>
            </a:r>
            <a:r>
              <a:rPr lang="ru-RU" sz="2600" dirty="0"/>
              <a:t> </a:t>
            </a:r>
            <a:r>
              <a:rPr lang="ru-RU" sz="2600" dirty="0" err="1"/>
              <a:t>половини</a:t>
            </a:r>
            <a:r>
              <a:rPr lang="ru-RU" sz="2600" dirty="0"/>
              <a:t> 17 ст. </a:t>
            </a:r>
            <a:r>
              <a:rPr lang="ru-RU" sz="2600" dirty="0" err="1"/>
              <a:t>Климентій</a:t>
            </a:r>
            <a:r>
              <a:rPr lang="ru-RU" sz="2600" dirty="0"/>
              <a:t> </a:t>
            </a:r>
            <a:r>
              <a:rPr lang="ru-RU" sz="2600" dirty="0" err="1"/>
              <a:t>Зиновіїв</a:t>
            </a:r>
            <a:r>
              <a:rPr lang="ru-RU" sz="2600" dirty="0"/>
              <a:t>. </a:t>
            </a:r>
            <a:r>
              <a:rPr lang="ru-RU" sz="2600" dirty="0" err="1"/>
              <a:t>Він</a:t>
            </a:r>
            <a:r>
              <a:rPr lang="ru-RU" sz="2600" dirty="0"/>
              <a:t> </a:t>
            </a:r>
            <a:r>
              <a:rPr lang="ru-RU" sz="2600" dirty="0" err="1"/>
              <a:t>зібрав</a:t>
            </a:r>
            <a:r>
              <a:rPr lang="ru-RU" sz="2600" dirty="0"/>
              <a:t> </a:t>
            </a:r>
            <a:r>
              <a:rPr lang="ru-RU" sz="2600" dirty="0" err="1"/>
              <a:t>понад</a:t>
            </a:r>
            <a:r>
              <a:rPr lang="ru-RU" sz="2600" dirty="0"/>
              <a:t> </a:t>
            </a:r>
            <a:r>
              <a:rPr lang="ru-RU" sz="2600" dirty="0" err="1"/>
              <a:t>півтори</a:t>
            </a:r>
            <a:r>
              <a:rPr lang="ru-RU" sz="2600" dirty="0"/>
              <a:t> </a:t>
            </a:r>
            <a:r>
              <a:rPr lang="ru-RU" sz="2600" dirty="0" err="1"/>
              <a:t>тисячі</a:t>
            </a:r>
            <a:r>
              <a:rPr lang="ru-RU" sz="2600" dirty="0"/>
              <a:t> </a:t>
            </a:r>
            <a:r>
              <a:rPr lang="ru-RU" sz="2600" dirty="0" err="1"/>
              <a:t>прислів’їв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</a:t>
            </a:r>
            <a:r>
              <a:rPr lang="ru-RU" sz="2600" dirty="0" err="1"/>
              <a:t>уклав</a:t>
            </a:r>
            <a:r>
              <a:rPr lang="ru-RU" sz="2600" dirty="0"/>
              <a:t> у </a:t>
            </a:r>
            <a:r>
              <a:rPr lang="ru-RU" sz="2600" dirty="0" err="1"/>
              <a:t>рукописний</a:t>
            </a:r>
            <a:r>
              <a:rPr lang="ru-RU" sz="2600" dirty="0"/>
              <a:t> </a:t>
            </a:r>
            <a:r>
              <a:rPr lang="ru-RU" sz="2600" dirty="0" err="1"/>
              <a:t>збірник</a:t>
            </a:r>
            <a:r>
              <a:rPr lang="ru-RU" sz="2600" dirty="0"/>
              <a:t> «</a:t>
            </a:r>
            <a:r>
              <a:rPr lang="ru-RU" sz="2600" dirty="0" err="1"/>
              <a:t>Приповісті</a:t>
            </a:r>
            <a:r>
              <a:rPr lang="ru-RU" sz="2600" dirty="0"/>
              <a:t> </a:t>
            </a:r>
            <a:r>
              <a:rPr lang="ru-RU" sz="2600" dirty="0" err="1"/>
              <a:t>посполиті</a:t>
            </a:r>
            <a:r>
              <a:rPr lang="ru-RU" sz="2600" dirty="0"/>
              <a:t>» і </a:t>
            </a:r>
            <a:r>
              <a:rPr lang="ru-RU" sz="2600" dirty="0" err="1"/>
              <a:t>використовував</a:t>
            </a:r>
            <a:r>
              <a:rPr lang="ru-RU" sz="2600" dirty="0"/>
              <a:t> </a:t>
            </a:r>
            <a:r>
              <a:rPr lang="ru-RU" sz="2600" dirty="0" err="1"/>
              <a:t>їх</a:t>
            </a:r>
            <a:r>
              <a:rPr lang="ru-RU" sz="2600" dirty="0"/>
              <a:t> у </a:t>
            </a:r>
            <a:r>
              <a:rPr lang="ru-RU" sz="2600" dirty="0" err="1"/>
              <a:t>своїх</a:t>
            </a:r>
            <a:r>
              <a:rPr lang="ru-RU" sz="2600" dirty="0"/>
              <a:t> </a:t>
            </a:r>
            <a:r>
              <a:rPr lang="ru-RU" sz="2600" dirty="0" err="1"/>
              <a:t>віршах</a:t>
            </a:r>
            <a:r>
              <a:rPr lang="ru-RU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08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 algn="just"/>
            <a:r>
              <a:rPr lang="ru-RU" sz="2800" dirty="0" err="1"/>
              <a:t>Серед</a:t>
            </a:r>
            <a:r>
              <a:rPr lang="ru-RU" sz="2800" dirty="0"/>
              <a:t> </a:t>
            </a:r>
            <a:r>
              <a:rPr lang="ru-RU" sz="2800" dirty="0" err="1"/>
              <a:t>українських</a:t>
            </a:r>
            <a:r>
              <a:rPr lang="ru-RU" sz="2800" dirty="0"/>
              <a:t> </a:t>
            </a:r>
            <a:r>
              <a:rPr lang="ru-RU" sz="2800" dirty="0" err="1"/>
              <a:t>збирачів</a:t>
            </a:r>
            <a:r>
              <a:rPr lang="ru-RU" sz="2800" dirty="0"/>
              <a:t> першими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вважати</a:t>
            </a:r>
            <a:r>
              <a:rPr lang="ru-RU" sz="2800" dirty="0"/>
              <a:t> </a:t>
            </a:r>
            <a:r>
              <a:rPr lang="ru-RU" sz="2800" dirty="0" err="1"/>
              <a:t>також</a:t>
            </a:r>
            <a:r>
              <a:rPr lang="ru-RU" sz="2800" dirty="0"/>
              <a:t> Г. Сковороду, </a:t>
            </a:r>
            <a:r>
              <a:rPr lang="ru-RU" sz="2800" dirty="0" smtClean="0"/>
              <a:t>             П</a:t>
            </a:r>
            <a:r>
              <a:rPr lang="ru-RU" sz="2800" dirty="0"/>
              <a:t>. </a:t>
            </a:r>
            <a:r>
              <a:rPr lang="ru-RU" sz="2800" dirty="0" err="1"/>
              <a:t>Гулака-Артемовського</a:t>
            </a:r>
            <a:r>
              <a:rPr lang="ru-RU" sz="2800" dirty="0"/>
              <a:t>, П. </a:t>
            </a:r>
            <a:r>
              <a:rPr lang="ru-RU" sz="2800" dirty="0" err="1"/>
              <a:t>Білецького-Носенка</a:t>
            </a:r>
            <a:r>
              <a:rPr lang="ru-RU" sz="2800" dirty="0"/>
              <a:t>, Г. </a:t>
            </a:r>
            <a:r>
              <a:rPr lang="ru-RU" sz="2800" dirty="0" err="1"/>
              <a:t>Квітку-Основ’яненка</a:t>
            </a:r>
            <a:r>
              <a:rPr lang="ru-RU" sz="2800" dirty="0"/>
              <a:t>, </a:t>
            </a:r>
            <a:r>
              <a:rPr lang="ru-RU" sz="2800" dirty="0" smtClean="0"/>
              <a:t>                            Л</a:t>
            </a:r>
            <a:r>
              <a:rPr lang="ru-RU" sz="2800" dirty="0"/>
              <a:t>. </a:t>
            </a:r>
            <a:r>
              <a:rPr lang="ru-RU" sz="2800" dirty="0" err="1" smtClean="0"/>
              <a:t>Боровиковського</a:t>
            </a:r>
            <a:r>
              <a:rPr lang="ru-RU" sz="2800" dirty="0" smtClean="0"/>
              <a:t>, А</a:t>
            </a:r>
            <a:r>
              <a:rPr lang="ru-RU" sz="2800" dirty="0"/>
              <a:t>. </a:t>
            </a:r>
            <a:r>
              <a:rPr lang="ru-RU" sz="2800" dirty="0" err="1"/>
              <a:t>Метлинського</a:t>
            </a:r>
            <a:r>
              <a:rPr lang="ru-RU" sz="2800" dirty="0"/>
              <a:t>, </a:t>
            </a:r>
            <a:r>
              <a:rPr lang="ru-RU" sz="2800" dirty="0" smtClean="0"/>
              <a:t>          В</a:t>
            </a:r>
            <a:r>
              <a:rPr lang="ru-RU" sz="2800" dirty="0"/>
              <a:t>. </a:t>
            </a:r>
            <a:r>
              <a:rPr lang="ru-RU" sz="2800" dirty="0" err="1"/>
              <a:t>Забілу</a:t>
            </a:r>
            <a:r>
              <a:rPr lang="ru-RU" sz="2800" dirty="0"/>
              <a:t>, М. Шашкевича</a:t>
            </a:r>
            <a:r>
              <a:rPr lang="ru-RU" sz="2800" dirty="0" smtClean="0"/>
              <a:t>, Я</a:t>
            </a:r>
            <a:r>
              <a:rPr lang="ru-RU" sz="2800" dirty="0"/>
              <a:t>. </a:t>
            </a:r>
            <a:r>
              <a:rPr lang="ru-RU" sz="2800" dirty="0" err="1"/>
              <a:t>Головацького</a:t>
            </a:r>
            <a:r>
              <a:rPr lang="ru-RU" sz="2800" dirty="0"/>
              <a:t>, </a:t>
            </a:r>
            <a:r>
              <a:rPr lang="ru-RU" sz="2800" dirty="0" smtClean="0"/>
              <a:t>   І</a:t>
            </a:r>
            <a:r>
              <a:rPr lang="ru-RU" sz="2800" dirty="0"/>
              <a:t>. </a:t>
            </a:r>
            <a:r>
              <a:rPr lang="ru-RU" sz="2800" dirty="0" err="1" smtClean="0"/>
              <a:t>Вагилевича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04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прислів’їв</a:t>
            </a:r>
            <a:r>
              <a:rPr lang="ru-RU" dirty="0"/>
              <a:t> та </a:t>
            </a:r>
            <a:r>
              <a:rPr lang="ru-RU" dirty="0" err="1"/>
              <a:t>приказок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 algn="just"/>
            <a:r>
              <a:rPr lang="ru-RU" sz="2800" dirty="0" err="1"/>
              <a:t>Дослідження</a:t>
            </a:r>
            <a:r>
              <a:rPr lang="ru-RU" sz="2800" dirty="0"/>
              <a:t> </a:t>
            </a:r>
            <a:r>
              <a:rPr lang="ru-RU" sz="2800" dirty="0" err="1"/>
              <a:t>паремій</a:t>
            </a:r>
            <a:r>
              <a:rPr lang="ru-RU" sz="2800" dirty="0"/>
              <a:t> </a:t>
            </a:r>
            <a:r>
              <a:rPr lang="ru-RU" sz="2800" dirty="0" err="1"/>
              <a:t>розпочалося</a:t>
            </a:r>
            <a:r>
              <a:rPr lang="ru-RU" sz="2800" dirty="0"/>
              <a:t> </a:t>
            </a:r>
            <a:r>
              <a:rPr lang="ru-RU" sz="2800" dirty="0" err="1"/>
              <a:t>тільки</a:t>
            </a:r>
            <a:r>
              <a:rPr lang="ru-RU" sz="2800" dirty="0"/>
              <a:t> в </a:t>
            </a:r>
            <a:r>
              <a:rPr lang="ru-RU" sz="2800" dirty="0" err="1"/>
              <a:t>останній</a:t>
            </a:r>
            <a:r>
              <a:rPr lang="ru-RU" sz="2800" dirty="0"/>
              <a:t> </a:t>
            </a:r>
            <a:r>
              <a:rPr lang="ru-RU" sz="2800" dirty="0" err="1"/>
              <a:t>чверті</a:t>
            </a:r>
            <a:r>
              <a:rPr lang="ru-RU" sz="2800" dirty="0"/>
              <a:t> 19 ст. </a:t>
            </a:r>
            <a:r>
              <a:rPr lang="ru-RU" sz="2800" dirty="0" err="1" smtClean="0"/>
              <a:t>Велике</a:t>
            </a:r>
            <a:r>
              <a:rPr lang="ru-RU" sz="2800" dirty="0" smtClean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/>
              <a:t>теоретичні</a:t>
            </a:r>
            <a:r>
              <a:rPr lang="ru-RU" sz="2800" dirty="0"/>
              <a:t> </a:t>
            </a:r>
            <a:r>
              <a:rPr lang="ru-RU" sz="2800" dirty="0" err="1"/>
              <a:t>розробки</a:t>
            </a:r>
            <a:r>
              <a:rPr lang="ru-RU" sz="2800" dirty="0"/>
              <a:t> О. </a:t>
            </a:r>
            <a:r>
              <a:rPr lang="ru-RU" sz="2800" dirty="0" err="1" smtClean="0"/>
              <a:t>Потебні</a:t>
            </a:r>
            <a:r>
              <a:rPr lang="ru-RU" sz="2800" dirty="0" smtClean="0"/>
              <a:t>,                      М</a:t>
            </a:r>
            <a:r>
              <a:rPr lang="ru-RU" sz="2800" dirty="0"/>
              <a:t>. </a:t>
            </a:r>
            <a:r>
              <a:rPr lang="ru-RU" sz="2800" dirty="0" err="1" smtClean="0"/>
              <a:t>Сумцова</a:t>
            </a:r>
            <a:r>
              <a:rPr lang="ru-RU" sz="2800" dirty="0" smtClean="0"/>
              <a:t>, В</a:t>
            </a:r>
            <a:r>
              <a:rPr lang="ru-RU" sz="2800" dirty="0"/>
              <a:t>. </a:t>
            </a:r>
            <a:r>
              <a:rPr lang="ru-RU" sz="2800" dirty="0" err="1" smtClean="0"/>
              <a:t>Перетца</a:t>
            </a:r>
            <a:r>
              <a:rPr lang="ru-RU" sz="2800" dirty="0" smtClean="0"/>
              <a:t>, І</a:t>
            </a:r>
            <a:r>
              <a:rPr lang="ru-RU" sz="2800" dirty="0"/>
              <a:t>. </a:t>
            </a:r>
            <a:r>
              <a:rPr lang="ru-RU" sz="2800" dirty="0" smtClean="0"/>
              <a:t>Франка. </a:t>
            </a:r>
          </a:p>
          <a:p>
            <a:pPr marL="0" indent="355600" algn="just"/>
            <a:r>
              <a:rPr lang="ru-RU" sz="2800" dirty="0" smtClean="0"/>
              <a:t> </a:t>
            </a:r>
            <a:r>
              <a:rPr lang="ru-RU" sz="2800" dirty="0" err="1"/>
              <a:t>Серед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 err="1" smtClean="0"/>
              <a:t>фольклористів</a:t>
            </a:r>
            <a:r>
              <a:rPr lang="ru-RU" sz="2800" dirty="0" smtClean="0"/>
              <a:t> </a:t>
            </a:r>
            <a:r>
              <a:rPr lang="ru-RU" sz="2800" dirty="0"/>
              <a:t>20 ст. </a:t>
            </a:r>
            <a:r>
              <a:rPr lang="ru-RU" sz="2800" dirty="0" err="1"/>
              <a:t>вивченням</a:t>
            </a:r>
            <a:r>
              <a:rPr lang="ru-RU" sz="2800" dirty="0"/>
              <a:t> </a:t>
            </a:r>
            <a:r>
              <a:rPr lang="ru-RU" sz="2800" dirty="0" err="1"/>
              <a:t>паремій</a:t>
            </a:r>
            <a:r>
              <a:rPr lang="ru-RU" sz="2800" dirty="0"/>
              <a:t> </a:t>
            </a:r>
            <a:r>
              <a:rPr lang="ru-RU" sz="2800" dirty="0" err="1"/>
              <a:t>займались</a:t>
            </a:r>
            <a:r>
              <a:rPr lang="ru-RU" sz="2800" dirty="0"/>
              <a:t> А. </a:t>
            </a:r>
            <a:r>
              <a:rPr lang="ru-RU" sz="2800" dirty="0" err="1" smtClean="0"/>
              <a:t>Багмет</a:t>
            </a:r>
            <a:r>
              <a:rPr lang="ru-RU" sz="2800" dirty="0"/>
              <a:t>, П. Попов, М.О. </a:t>
            </a:r>
            <a:r>
              <a:rPr lang="ru-RU" sz="2800" dirty="0" err="1"/>
              <a:t>Рибнікова</a:t>
            </a:r>
            <a:r>
              <a:rPr lang="ru-RU" sz="2800" dirty="0"/>
              <a:t>, В. </a:t>
            </a:r>
            <a:r>
              <a:rPr lang="ru-RU" sz="2800" dirty="0" err="1"/>
              <a:t>Адріанова-Перетц</a:t>
            </a:r>
            <a:r>
              <a:rPr lang="ru-RU" sz="2800" dirty="0"/>
              <a:t>, </a:t>
            </a:r>
            <a:r>
              <a:rPr lang="ru-RU" sz="2800" dirty="0" smtClean="0"/>
              <a:t>                  Л</a:t>
            </a:r>
            <a:r>
              <a:rPr lang="ru-RU" sz="2800" dirty="0"/>
              <a:t>. </a:t>
            </a:r>
            <a:r>
              <a:rPr lang="ru-RU" sz="2800" dirty="0" err="1"/>
              <a:t>Скрипник</a:t>
            </a:r>
            <a:r>
              <a:rPr lang="ru-RU" sz="2800" dirty="0"/>
              <a:t>, Д. Бондаренко та </a:t>
            </a:r>
            <a:r>
              <a:rPr lang="ru-RU" sz="2800" dirty="0" err="1"/>
              <a:t>ін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77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966788">
              <a:buNone/>
            </a:pPr>
            <a:endParaRPr lang="uk-UA" sz="4800" dirty="0" smtClean="0"/>
          </a:p>
          <a:p>
            <a:pPr marL="114300" indent="966788">
              <a:buNone/>
            </a:pPr>
            <a:r>
              <a:rPr lang="uk-UA" sz="4800" dirty="0" smtClean="0"/>
              <a:t>     Дякую за увагу!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000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</TotalTime>
  <Words>521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Поняття про прислів'я та приказки </vt:lpstr>
      <vt:lpstr>Пареміографія </vt:lpstr>
      <vt:lpstr>Презентация PowerPoint</vt:lpstr>
      <vt:lpstr>Поняття про Прислів’я</vt:lpstr>
      <vt:lpstr>Поняття про приказки</vt:lpstr>
      <vt:lpstr>Збирання прислів’їв та приказок </vt:lpstr>
      <vt:lpstr>Презентация PowerPoint</vt:lpstr>
      <vt:lpstr>дослідження прислів’їв та приказок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Паремії </dc:title>
  <dc:creator>Acer</dc:creator>
  <cp:lastModifiedBy>Acer</cp:lastModifiedBy>
  <cp:revision>6</cp:revision>
  <dcterms:created xsi:type="dcterms:W3CDTF">2020-04-16T16:02:40Z</dcterms:created>
  <dcterms:modified xsi:type="dcterms:W3CDTF">2020-04-16T16:46:23Z</dcterms:modified>
</cp:coreProperties>
</file>